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4" r:id="rId3"/>
    <p:sldId id="257" r:id="rId4"/>
    <p:sldId id="258" r:id="rId5"/>
    <p:sldId id="270" r:id="rId6"/>
    <p:sldId id="265" r:id="rId7"/>
    <p:sldId id="259" r:id="rId8"/>
    <p:sldId id="261" r:id="rId9"/>
    <p:sldId id="268" r:id="rId10"/>
    <p:sldId id="266" r:id="rId11"/>
    <p:sldId id="269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3"/>
  </p:normalViewPr>
  <p:slideViewPr>
    <p:cSldViewPr snapToGrid="0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2.png>
</file>

<file path=ppt/media/image3.png>
</file>

<file path=ppt/media/image4.jpg>
</file>

<file path=ppt/media/image5.pn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8D94B0-B95B-4A3D-A410-41FACA5C13B8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05164-C5BF-4070-A80D-F90D167F0F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0229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B05164-C5BF-4070-A80D-F90D167F0FF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171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146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257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203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5057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41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altLang="zh-CN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0390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altLang="zh-CN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5157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0429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571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322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7685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626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176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1551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238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39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221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9B40DD9-CAED-4AFB-BDE3-6F175D217961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68A4819-6BBA-4290-8210-44D134B4F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2633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"/>
            <a:ext cx="8676222" cy="136831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water wave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948330"/>
            <a:ext cx="12054541" cy="42433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XUANQI WANG, TIANCHI YU AND ZEZHI YANG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997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589741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SHORTCOMINGS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527878"/>
            <a:ext cx="12191999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will find a suitable rubber block or something else to achieve our experiment in reality.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our simulation, different from normal, the x axis is vertical, the z axis is 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horizontal and y axis is perpendicular to both.</a:t>
            </a:r>
          </a:p>
          <a:p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the calculation, we ignored the non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homogeneous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simplify our calculation steps.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314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506071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IMPROVEMENTS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3626" y="1643529"/>
            <a:ext cx="114683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will perfect our theorem by adding the non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homogeneous part.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will try to achieve the experiment in reality, physically.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we will use the 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Deeplabcut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analyze our experiment video.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485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90119"/>
            <a:ext cx="12192000" cy="1905000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dirty="0"/>
              <a:t>THANK YOU!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686002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529976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2945" y="1966947"/>
            <a:ext cx="889230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studied mechanical wave, electromagnetic wave, 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and even some gravitational wave.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what about our first example of wave: water wave?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299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502025"/>
            <a:ext cx="9905998" cy="1021976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kind of waves is water wave?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0729" y="1996141"/>
            <a:ext cx="10387106" cy="15538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WAVE IS TRANSVERSE WAVE, LONGITUDINAL WAVE OR SOMETHING ELSE?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626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rface Waves- Types of Wav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17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33176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CALCULATION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579" y="4810372"/>
            <a:ext cx="6591639" cy="17399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692" y="1287225"/>
            <a:ext cx="5737412" cy="333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342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33176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THEOREM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0" y="1598860"/>
                <a:ext cx="12192000" cy="35259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zh-CN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40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zh-CN" altLang="en-US" sz="400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sSub>
                        <m:sSubPr>
                          <m:ctrlPr>
                            <a:rPr lang="en-US" altLang="zh-CN" sz="4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zh-CN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num>
                        <m:den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den>
                      </m:f>
                      <m:r>
                        <a:rPr lang="en-US" altLang="zh-CN" sz="4000" b="0" i="1" smtClean="0">
                          <a:latin typeface="Cambria Math" panose="02040503050406030204" pitchFamily="18" charset="0"/>
                        </a:rPr>
                        <m:t>∗</m:t>
                      </m:r>
                      <m:sSubSup>
                        <m:sSubSupPr>
                          <m:ctrlPr>
                            <a:rPr lang="en-US" altLang="zh-CN" sz="40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zh-CN" altLang="en-US" sz="400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sSub>
                        <m:sSubPr>
                          <m:ctrlP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sz="4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zh-CN" altLang="en-US" sz="4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zh-CN" sz="4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sz="4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zh-CN" altLang="en-US" sz="4000" i="1">
                              <a:latin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sSub>
                        <m:sSubPr>
                          <m:ctrlPr>
                            <a:rPr lang="en-US" altLang="zh-CN" sz="4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altLang="zh-CN" sz="4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4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  <m:r>
                        <a:rPr lang="en-US" altLang="zh-CN" sz="4000" i="1">
                          <a:latin typeface="Cambria Math" panose="02040503050406030204" pitchFamily="18" charset="0"/>
                        </a:rPr>
                        <m:t>∗</m:t>
                      </m:r>
                      <m:sSubSup>
                        <m:sSubSupPr>
                          <m:ctrlPr>
                            <a:rPr lang="en-US" altLang="zh-CN" sz="4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zh-CN" altLang="en-US" sz="4000" i="1">
                              <a:latin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sSub>
                        <m:sSubPr>
                          <m:ctrlPr>
                            <a:rPr lang="en-US" altLang="zh-CN" sz="4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altLang="zh-CN" sz="4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altLang="zh-CN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zh-CN" altLang="en-US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598860"/>
                <a:ext cx="12192000" cy="352596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1073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6" y="448235"/>
            <a:ext cx="12191999" cy="1087718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SIMULATE SURFACE WAVE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55" y="1837765"/>
            <a:ext cx="6101977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91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0895"/>
            <a:ext cx="12192000" cy="1016000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data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94" y="1240117"/>
            <a:ext cx="4856952" cy="24533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2839" y="4123763"/>
            <a:ext cx="4849246" cy="24533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797" y="1240117"/>
            <a:ext cx="4856952" cy="251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53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80895"/>
            <a:ext cx="12192000" cy="10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CN" sz="400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data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08" y="1555793"/>
            <a:ext cx="9374606" cy="427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0237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1124</TotalTime>
  <Words>188</Words>
  <Application>Microsoft Macintosh PowerPoint</Application>
  <PresentationFormat>Widescreen</PresentationFormat>
  <Paragraphs>35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等线</vt:lpstr>
      <vt:lpstr>Arial</vt:lpstr>
      <vt:lpstr>Cambria Math</vt:lpstr>
      <vt:lpstr>Century Gothic</vt:lpstr>
      <vt:lpstr>Times New Roman</vt:lpstr>
      <vt:lpstr>Mesh</vt:lpstr>
      <vt:lpstr>The water wave</vt:lpstr>
      <vt:lpstr>MOTIVATION</vt:lpstr>
      <vt:lpstr>What kind of waves is water wave?</vt:lpstr>
      <vt:lpstr>PowerPoint Presentation</vt:lpstr>
      <vt:lpstr>CALCULATION</vt:lpstr>
      <vt:lpstr>THEOREM</vt:lpstr>
      <vt:lpstr>WE SIMULATE SURFACE WAVE</vt:lpstr>
      <vt:lpstr>Simulation data</vt:lpstr>
      <vt:lpstr>PowerPoint Presentation</vt:lpstr>
      <vt:lpstr>SHORTCOMINGS</vt:lpstr>
      <vt:lpstr>IMPROVEMENTS</vt:lpstr>
      <vt:lpstr>THANK YOU!</vt:lpstr>
    </vt:vector>
  </TitlesOfParts>
  <Company>University at Buffalo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余天驰</dc:creator>
  <cp:lastModifiedBy>Wang, Xuanqi</cp:lastModifiedBy>
  <cp:revision>27</cp:revision>
  <dcterms:created xsi:type="dcterms:W3CDTF">2021-04-26T23:21:51Z</dcterms:created>
  <dcterms:modified xsi:type="dcterms:W3CDTF">2021-04-30T02:43:42Z</dcterms:modified>
</cp:coreProperties>
</file>

<file path=docProps/thumbnail.jpeg>
</file>